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136C8CC-451F-485C-BA12-FDDC1F37B69E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67534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92160" y="129931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20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aportaciones,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241" y="2187590"/>
            <a:ext cx="7426080" cy="41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24575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22</cp:revision>
  <dcterms:created xsi:type="dcterms:W3CDTF">2016-05-27T14:26:58Z</dcterms:created>
  <dcterms:modified xsi:type="dcterms:W3CDTF">2016-05-27T15:13:09Z</dcterms:modified>
</cp:coreProperties>
</file>